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C1DF91-355F-48A7-ABF8-7DC594045A0A}">
          <p14:sldIdLst>
            <p14:sldId id="256"/>
            <p14:sldId id="257"/>
            <p14:sldId id="258"/>
            <p14:sldId id="259"/>
            <p14:sldId id="261"/>
            <p14:sldId id="262"/>
            <p14:sldId id="26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578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595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8452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449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9477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6971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788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562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369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340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910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705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286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800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17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397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6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72A48FC-EC23-4C7F-9B26-695DFADA10E2}" type="datetimeFigureOut">
              <a:rPr lang="hu-HU" smtClean="0"/>
              <a:t>2023. 12. 01.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4D957-D90F-452F-99D4-DEED651642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2042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4226-9AAA-3A64-D150-68715DE3C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0" y="3560307"/>
            <a:ext cx="8825658" cy="1729381"/>
          </a:xfrm>
        </p:spPr>
        <p:txBody>
          <a:bodyPr/>
          <a:lstStyle/>
          <a:p>
            <a:pPr algn="ctr"/>
            <a:r>
              <a:rPr lang="hu-HU" sz="5000"/>
              <a:t>Rendfokozat-felismerő</a:t>
            </a:r>
            <a:br>
              <a:rPr lang="hu-HU" sz="5000"/>
            </a:br>
            <a:r>
              <a:rPr lang="hu-HU" sz="5000"/>
              <a:t>alkalmazás fejlesztése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E40C8-4B30-63C1-D898-2281C8358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0" y="5477636"/>
            <a:ext cx="8825658" cy="861420"/>
          </a:xfrm>
        </p:spPr>
        <p:txBody>
          <a:bodyPr/>
          <a:lstStyle/>
          <a:p>
            <a:pPr algn="ctr"/>
            <a:r>
              <a:rPr lang="hu-HU"/>
              <a:t>AI/ML/DL technológia egykártyás számítógépeken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CB165A-7D2E-BA76-DB72-B6AED87A5A9A}"/>
              </a:ext>
            </a:extLst>
          </p:cNvPr>
          <p:cNvCxnSpPr/>
          <p:nvPr/>
        </p:nvCxnSpPr>
        <p:spPr>
          <a:xfrm>
            <a:off x="812799" y="3254375"/>
            <a:ext cx="10566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F07E1DF7-D1A1-00BF-D98D-E916BD947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613" y="518944"/>
            <a:ext cx="3642772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5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643-0EF5-C15A-44DD-72A1A932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5752"/>
            <a:ext cx="8825657" cy="638173"/>
          </a:xfrm>
        </p:spPr>
        <p:txBody>
          <a:bodyPr/>
          <a:lstStyle/>
          <a:p>
            <a:r>
              <a:rPr lang="hu-HU"/>
              <a:t>Témakörök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D40A-F296-0C28-24A8-48BE93DD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1038225"/>
            <a:ext cx="10322670" cy="5534023"/>
          </a:xfrm>
        </p:spPr>
        <p:txBody>
          <a:bodyPr/>
          <a:lstStyle/>
          <a:p>
            <a:r>
              <a:rPr lang="hu-HU"/>
              <a:t>miért ez?</a:t>
            </a:r>
          </a:p>
          <a:p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Az ötlet két fő pillére, az eredeti elgondolás és annak okai.</a:t>
            </a:r>
          </a:p>
          <a:p>
            <a:r>
              <a:rPr lang="hu-HU"/>
              <a:t>ezt hogyan?</a:t>
            </a:r>
          </a:p>
          <a:p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Folyamat leképezése, kutatási fázisok és megvalósítás.</a:t>
            </a:r>
            <a:endParaRPr lang="hu-HU" sz="1800"/>
          </a:p>
          <a:p>
            <a:r>
              <a:rPr lang="hu-HU"/>
              <a:t>ez miket tud?</a:t>
            </a:r>
          </a:p>
          <a:p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Képességek, pontosság, megbízhatóság. </a:t>
            </a:r>
            <a:endParaRPr lang="hu-HU" sz="1800"/>
          </a:p>
          <a:p>
            <a:r>
              <a:rPr lang="hu-HU"/>
              <a:t>ez miket tudhatna, mire lehetne használni?</a:t>
            </a:r>
          </a:p>
          <a:p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Alternatív, vagy bővített felhasználási területei és azok feltételrendszere.</a:t>
            </a:r>
            <a:endParaRPr lang="hu-HU" sz="1800"/>
          </a:p>
          <a:p>
            <a:r>
              <a:rPr lang="hu-HU"/>
              <a:t>ennek mik a hibái?</a:t>
            </a:r>
          </a:p>
          <a:p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Hibák amiket meg kell oldani, áthidalni vagy számolni velük.</a:t>
            </a:r>
            <a:endParaRPr lang="hu-HU" sz="1800"/>
          </a:p>
          <a:p>
            <a:endParaRPr lang="hu-HU"/>
          </a:p>
          <a:p>
            <a:pPr algn="ctr"/>
            <a:r>
              <a:rPr lang="hu-HU"/>
              <a:t>ezzel kapcsolatos kérdések?</a:t>
            </a:r>
          </a:p>
        </p:txBody>
      </p:sp>
      <p:pic>
        <p:nvPicPr>
          <p:cNvPr id="6" name="Picture 5" descr="A robot working on a machine&#10;&#10;Description automatically generated">
            <a:extLst>
              <a:ext uri="{FF2B5EF4-FFF2-40B4-BE49-F238E27FC236}">
                <a16:creationId xmlns:a16="http://schemas.microsoft.com/office/drawing/2014/main" id="{82460899-E9E6-DCCD-E50E-A2FDE047D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7600" cy="3657600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83745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643-0EF5-C15A-44DD-72A1A932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285752"/>
            <a:ext cx="2407394" cy="638173"/>
          </a:xfrm>
        </p:spPr>
        <p:txBody>
          <a:bodyPr/>
          <a:lstStyle/>
          <a:p>
            <a:r>
              <a:rPr lang="hu-HU"/>
              <a:t>Miért ez?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D40A-F296-0C28-24A8-48BE93DD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2350" y="371475"/>
            <a:ext cx="7600949" cy="466725"/>
          </a:xfrm>
          <a:ln>
            <a:noFill/>
          </a:ln>
        </p:spPr>
        <p:txBody>
          <a:bodyPr anchor="ctr"/>
          <a:lstStyle/>
          <a:p>
            <a:r>
              <a:rPr lang="hu-HU"/>
              <a:t>az ötlethez vezető utak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5CE510-72EC-7AA3-045D-36692A460691}"/>
              </a:ext>
            </a:extLst>
          </p:cNvPr>
          <p:cNvCxnSpPr/>
          <p:nvPr/>
        </p:nvCxnSpPr>
        <p:spPr>
          <a:xfrm>
            <a:off x="3557587" y="266700"/>
            <a:ext cx="0" cy="65722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8D2D7C-35E2-D4BC-C02B-EE9EA03B6568}"/>
              </a:ext>
            </a:extLst>
          </p:cNvPr>
          <p:cNvSpPr txBox="1">
            <a:spLocks/>
          </p:cNvSpPr>
          <p:nvPr/>
        </p:nvSpPr>
        <p:spPr>
          <a:xfrm>
            <a:off x="1154955" y="1650359"/>
            <a:ext cx="10322670" cy="4722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u-HU"/>
              <a:t>PILLÉR #1: szabadon választható tárgy -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cap="none">
                <a:solidFill>
                  <a:schemeClr val="tx1">
                    <a:lumMod val="85000"/>
                  </a:schemeClr>
                </a:solidFill>
              </a:rPr>
              <a:t>szabad ötletelés, robotlogika, mesterséges intelligencia</a:t>
            </a:r>
          </a:p>
          <a:p>
            <a:endParaRPr lang="hu-HU"/>
          </a:p>
          <a:p>
            <a:r>
              <a:rPr lang="hu-HU"/>
              <a:t>PILLÉR #2: MERT LEHETSÉGES és különleges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cap="none">
                <a:solidFill>
                  <a:schemeClr val="tx1">
                    <a:lumMod val="85000"/>
                  </a:schemeClr>
                </a:solidFill>
              </a:rPr>
              <a:t>1 másodperc + 4 nap a teljes megvalósulásig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cap="none">
                <a:solidFill>
                  <a:schemeClr val="tx1">
                    <a:lumMod val="85000"/>
                  </a:schemeClr>
                </a:solidFill>
              </a:rPr>
              <a:t>hordozható eszköz és AI?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cap="none">
                <a:solidFill>
                  <a:schemeClr val="tx1">
                    <a:lumMod val="85000"/>
                  </a:schemeClr>
                </a:solidFill>
              </a:rPr>
              <a:t>egyedi objektumok</a:t>
            </a:r>
          </a:p>
          <a:p>
            <a:r>
              <a:rPr lang="hu-HU" sz="1800"/>
              <a:t>	</a:t>
            </a:r>
          </a:p>
        </p:txBody>
      </p:sp>
      <p:pic>
        <p:nvPicPr>
          <p:cNvPr id="9" name="Picture 8" descr="A robot thinking in a room&#10;&#10;Description automatically generated">
            <a:extLst>
              <a:ext uri="{FF2B5EF4-FFF2-40B4-BE49-F238E27FC236}">
                <a16:creationId xmlns:a16="http://schemas.microsoft.com/office/drawing/2014/main" id="{7DB1FAFF-2B8F-D764-41E1-E6CAB210F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200400"/>
            <a:ext cx="3657600" cy="3657600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8789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643-0EF5-C15A-44DD-72A1A932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285752"/>
            <a:ext cx="3202437" cy="638173"/>
          </a:xfrm>
        </p:spPr>
        <p:txBody>
          <a:bodyPr/>
          <a:lstStyle/>
          <a:p>
            <a:r>
              <a:rPr lang="hu-HU"/>
              <a:t>Ezt hogyan?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D40A-F296-0C28-24A8-48BE93DD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7394" y="371475"/>
            <a:ext cx="6805905" cy="466725"/>
          </a:xfrm>
          <a:ln>
            <a:noFill/>
          </a:ln>
        </p:spPr>
        <p:txBody>
          <a:bodyPr anchor="ctr"/>
          <a:lstStyle/>
          <a:p>
            <a:r>
              <a:rPr lang="hu-HU"/>
              <a:t>kutat, megtanul, felhasznál, módosít, használ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5CE510-72EC-7AA3-045D-36692A460691}"/>
              </a:ext>
            </a:extLst>
          </p:cNvPr>
          <p:cNvCxnSpPr/>
          <p:nvPr/>
        </p:nvCxnSpPr>
        <p:spPr>
          <a:xfrm>
            <a:off x="4357394" y="285752"/>
            <a:ext cx="0" cy="65722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8D2D7C-35E2-D4BC-C02B-EE9EA03B6568}"/>
              </a:ext>
            </a:extLst>
          </p:cNvPr>
          <p:cNvSpPr txBox="1">
            <a:spLocks/>
          </p:cNvSpPr>
          <p:nvPr/>
        </p:nvSpPr>
        <p:spPr>
          <a:xfrm>
            <a:off x="1154955" y="1028701"/>
            <a:ext cx="10322670" cy="5695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u-HU" sz="2200"/>
              <a:t>kutatás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AI/ML/DL alapjai, azonosságok, különbségek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általános megoldások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megoldások edge-device-okra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ugrás az objektumfelismerés témakörébe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>
                <a:solidFill>
                  <a:schemeClr val="tx1">
                    <a:lumMod val="85000"/>
                  </a:schemeClr>
                </a:solidFill>
              </a:rPr>
              <a:t>három fő elem: dataset, model training, kódolás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használandó hardware/megoldás</a:t>
            </a:r>
            <a:br>
              <a:rPr lang="hu-HU" sz="1800" cap="none">
                <a:solidFill>
                  <a:schemeClr val="tx1">
                    <a:lumMod val="85000"/>
                  </a:schemeClr>
                </a:solidFill>
              </a:rPr>
            </a:br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és a folyamat elkezdése saját objektumokkal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>
                <a:solidFill>
                  <a:schemeClr val="tx1">
                    <a:lumMod val="85000"/>
                  </a:schemeClr>
                </a:solidFill>
              </a:rPr>
              <a:t>Raspberry Pi, Google Colab,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800" cap="none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800" cap="none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800" cap="none">
              <a:solidFill>
                <a:schemeClr val="tx1">
                  <a:lumMod val="85000"/>
                </a:schemeClr>
              </a:solidFill>
            </a:endParaRPr>
          </a:p>
          <a:p>
            <a:endParaRPr lang="hu-HU" sz="1800" cap="none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cap="none">
                <a:solidFill>
                  <a:schemeClr val="tx1">
                    <a:lumMod val="85000"/>
                  </a:schemeClr>
                </a:solidFill>
              </a:rPr>
              <a:t>környezet kialakítása, tesztelés és finomhangolás</a:t>
            </a:r>
          </a:p>
        </p:txBody>
      </p:sp>
      <p:pic>
        <p:nvPicPr>
          <p:cNvPr id="9" name="Picture 8" descr="A green and brown sign&#10;&#10;Description automatically generated">
            <a:extLst>
              <a:ext uri="{FF2B5EF4-FFF2-40B4-BE49-F238E27FC236}">
                <a16:creationId xmlns:a16="http://schemas.microsoft.com/office/drawing/2014/main" id="{89FC04E3-3EF9-D9B0-B39F-35FAC1025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56" y="4610098"/>
            <a:ext cx="734569" cy="1524003"/>
          </a:xfrm>
          <a:prstGeom prst="rect">
            <a:avLst/>
          </a:prstGeom>
        </p:spPr>
      </p:pic>
      <p:pic>
        <p:nvPicPr>
          <p:cNvPr id="11" name="Picture 10" descr="A green and yellow sign with a star&#10;&#10;Description automatically generated">
            <a:extLst>
              <a:ext uri="{FF2B5EF4-FFF2-40B4-BE49-F238E27FC236}">
                <a16:creationId xmlns:a16="http://schemas.microsoft.com/office/drawing/2014/main" id="{E58CA25D-72F5-6538-01D9-62DBDF00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4610098"/>
            <a:ext cx="734569" cy="1524003"/>
          </a:xfrm>
          <a:prstGeom prst="rect">
            <a:avLst/>
          </a:prstGeom>
        </p:spPr>
      </p:pic>
      <p:pic>
        <p:nvPicPr>
          <p:cNvPr id="13" name="Picture 12" descr="A green and tan logo&#10;&#10;Description automatically generated">
            <a:extLst>
              <a:ext uri="{FF2B5EF4-FFF2-40B4-BE49-F238E27FC236}">
                <a16:creationId xmlns:a16="http://schemas.microsoft.com/office/drawing/2014/main" id="{F5FCB1BB-A1A8-F96B-4BF3-653876A5A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86" y="4610098"/>
            <a:ext cx="734569" cy="1524003"/>
          </a:xfrm>
          <a:prstGeom prst="rect">
            <a:avLst/>
          </a:prstGeom>
        </p:spPr>
      </p:pic>
      <p:pic>
        <p:nvPicPr>
          <p:cNvPr id="14" name="officeArt object" descr="Picture 14">
            <a:extLst>
              <a:ext uri="{FF2B5EF4-FFF2-40B4-BE49-F238E27FC236}">
                <a16:creationId xmlns:a16="http://schemas.microsoft.com/office/drawing/2014/main" id="{106E4469-4B30-9845-2A0A-6A2DCAAD1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108" y="4610098"/>
            <a:ext cx="976412" cy="15270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officeArt object" descr="Picture 16">
            <a:extLst>
              <a:ext uri="{FF2B5EF4-FFF2-40B4-BE49-F238E27FC236}">
                <a16:creationId xmlns:a16="http://schemas.microsoft.com/office/drawing/2014/main" id="{C4C6F655-3DD7-E51C-8557-B996A415B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577" y="4607053"/>
            <a:ext cx="976412" cy="15270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officeArt object" descr="Picture 17">
            <a:extLst>
              <a:ext uri="{FF2B5EF4-FFF2-40B4-BE49-F238E27FC236}">
                <a16:creationId xmlns:a16="http://schemas.microsoft.com/office/drawing/2014/main" id="{21DFC93B-74D0-6692-8FA4-59B5D56E9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584" y="4607053"/>
            <a:ext cx="976412" cy="15270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Picture 17" descr="A robot holding a red cup&#10;&#10;Description automatically generated">
            <a:extLst>
              <a:ext uri="{FF2B5EF4-FFF2-40B4-BE49-F238E27FC236}">
                <a16:creationId xmlns:a16="http://schemas.microsoft.com/office/drawing/2014/main" id="{80DC6F76-8078-FF86-323D-46D643A826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854203"/>
            <a:ext cx="3657600" cy="3657600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61687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643-0EF5-C15A-44DD-72A1A932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285752"/>
            <a:ext cx="3202437" cy="638173"/>
          </a:xfrm>
        </p:spPr>
        <p:txBody>
          <a:bodyPr/>
          <a:lstStyle/>
          <a:p>
            <a:r>
              <a:rPr lang="hu-HU"/>
              <a:t>Ezt hogyan?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D40A-F296-0C28-24A8-48BE93DD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7394" y="371475"/>
            <a:ext cx="6805905" cy="466725"/>
          </a:xfrm>
          <a:ln>
            <a:noFill/>
          </a:ln>
        </p:spPr>
        <p:txBody>
          <a:bodyPr anchor="ctr"/>
          <a:lstStyle/>
          <a:p>
            <a:r>
              <a:rPr lang="hu-HU"/>
              <a:t>dataset készítése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5CE510-72EC-7AA3-045D-36692A460691}"/>
              </a:ext>
            </a:extLst>
          </p:cNvPr>
          <p:cNvCxnSpPr/>
          <p:nvPr/>
        </p:nvCxnSpPr>
        <p:spPr>
          <a:xfrm>
            <a:off x="4357394" y="285752"/>
            <a:ext cx="0" cy="65722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table of math equations&#10;&#10;Description automatically generated with medium confidence">
            <a:extLst>
              <a:ext uri="{FF2B5EF4-FFF2-40B4-BE49-F238E27FC236}">
                <a16:creationId xmlns:a16="http://schemas.microsoft.com/office/drawing/2014/main" id="{A23D40B6-5014-43FB-BF93-2F2D8083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6" y="1638300"/>
            <a:ext cx="5618069" cy="4019550"/>
          </a:xfrm>
          <a:prstGeom prst="rect">
            <a:avLst/>
          </a:prstGeom>
        </p:spPr>
      </p:pic>
      <p:pic>
        <p:nvPicPr>
          <p:cNvPr id="12" name="officeArt object" descr="A screenshot of a computer&#10;&#10;Description automatically generated">
            <a:extLst>
              <a:ext uri="{FF2B5EF4-FFF2-40B4-BE49-F238E27FC236}">
                <a16:creationId xmlns:a16="http://schemas.microsoft.com/office/drawing/2014/main" id="{6571C4C8-2E43-84D7-D62F-2DB213A5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45" y="3828410"/>
            <a:ext cx="2405648" cy="18294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officeArt object" descr="A close up of a camouflage jacket&#10;&#10;Description automatically generated">
            <a:extLst>
              <a:ext uri="{FF2B5EF4-FFF2-40B4-BE49-F238E27FC236}">
                <a16:creationId xmlns:a16="http://schemas.microsoft.com/office/drawing/2014/main" id="{6526C0C1-AC86-428E-C4FC-07F56DA14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45" y="1609405"/>
            <a:ext cx="2405880" cy="18294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Picture 15" descr="A robot holding a red cup&#10;&#10;Description automatically generated">
            <a:extLst>
              <a:ext uri="{FF2B5EF4-FFF2-40B4-BE49-F238E27FC236}">
                <a16:creationId xmlns:a16="http://schemas.microsoft.com/office/drawing/2014/main" id="{2939ED90-4EB6-A063-ACA2-BD7294E04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914525"/>
            <a:ext cx="3657600" cy="3657600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36378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643-0EF5-C15A-44DD-72A1A932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285752"/>
            <a:ext cx="3202437" cy="638173"/>
          </a:xfrm>
        </p:spPr>
        <p:txBody>
          <a:bodyPr/>
          <a:lstStyle/>
          <a:p>
            <a:r>
              <a:rPr lang="hu-HU"/>
              <a:t>Ezt hogyan?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D40A-F296-0C28-24A8-48BE93DD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7394" y="371475"/>
            <a:ext cx="6805905" cy="466725"/>
          </a:xfrm>
          <a:ln>
            <a:noFill/>
          </a:ln>
        </p:spPr>
        <p:txBody>
          <a:bodyPr anchor="ctr"/>
          <a:lstStyle/>
          <a:p>
            <a:r>
              <a:rPr lang="hu-HU"/>
              <a:t>model training - google colab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5CE510-72EC-7AA3-045D-36692A460691}"/>
              </a:ext>
            </a:extLst>
          </p:cNvPr>
          <p:cNvCxnSpPr/>
          <p:nvPr/>
        </p:nvCxnSpPr>
        <p:spPr>
          <a:xfrm>
            <a:off x="4357394" y="285752"/>
            <a:ext cx="0" cy="65722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DB3455-DB30-24CD-8FC5-0393EC385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28" y="1009648"/>
            <a:ext cx="8343447" cy="54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643-0EF5-C15A-44DD-72A1A932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8" y="285752"/>
            <a:ext cx="3464082" cy="638173"/>
          </a:xfrm>
        </p:spPr>
        <p:txBody>
          <a:bodyPr/>
          <a:lstStyle/>
          <a:p>
            <a:r>
              <a:rPr lang="hu-HU"/>
              <a:t>Ez miket tud?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D40A-F296-0C28-24A8-48BE93DD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8200" y="371475"/>
            <a:ext cx="6515099" cy="466725"/>
          </a:xfrm>
          <a:ln>
            <a:noFill/>
          </a:ln>
        </p:spPr>
        <p:txBody>
          <a:bodyPr anchor="ctr"/>
          <a:lstStyle/>
          <a:p>
            <a:r>
              <a:rPr lang="hu-HU"/>
              <a:t>képességek a körülmények függvényében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5CE510-72EC-7AA3-045D-36692A460691}"/>
              </a:ext>
            </a:extLst>
          </p:cNvPr>
          <p:cNvCxnSpPr/>
          <p:nvPr/>
        </p:nvCxnSpPr>
        <p:spPr>
          <a:xfrm>
            <a:off x="4633619" y="285752"/>
            <a:ext cx="0" cy="65722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8D2D7C-35E2-D4BC-C02B-EE9EA03B6568}"/>
              </a:ext>
            </a:extLst>
          </p:cNvPr>
          <p:cNvSpPr txBox="1">
            <a:spLocks/>
          </p:cNvSpPr>
          <p:nvPr/>
        </p:nvSpPr>
        <p:spPr>
          <a:xfrm>
            <a:off x="1154955" y="1047750"/>
            <a:ext cx="10322670" cy="568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u-HU"/>
              <a:t>saját objektumok felismerése</a:t>
            </a:r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r>
              <a:rPr lang="hu-HU"/>
              <a:t>objektumok</a:t>
            </a:r>
          </a:p>
          <a:p>
            <a:r>
              <a:rPr lang="hu-HU"/>
              <a:t>megkülönböztetése</a:t>
            </a:r>
          </a:p>
          <a:p>
            <a:endParaRPr lang="hu-HU"/>
          </a:p>
          <a:p>
            <a:endParaRPr lang="hu-HU"/>
          </a:p>
        </p:txBody>
      </p:sp>
      <p:pic>
        <p:nvPicPr>
          <p:cNvPr id="4" name="officeArt object" descr="Picture 2">
            <a:extLst>
              <a:ext uri="{FF2B5EF4-FFF2-40B4-BE49-F238E27FC236}">
                <a16:creationId xmlns:a16="http://schemas.microsoft.com/office/drawing/2014/main" id="{9D09C665-5AAB-F422-DB9B-2BD61B81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6" y="1521434"/>
            <a:ext cx="2779035" cy="2103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 descr="Picture 3">
            <a:extLst>
              <a:ext uri="{FF2B5EF4-FFF2-40B4-BE49-F238E27FC236}">
                <a16:creationId xmlns:a16="http://schemas.microsoft.com/office/drawing/2014/main" id="{A92E057D-798D-7A89-1AE1-5DB5A3764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0" y="1521434"/>
            <a:ext cx="2779035" cy="2103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officeArt object" descr="Picture 4">
            <a:extLst>
              <a:ext uri="{FF2B5EF4-FFF2-40B4-BE49-F238E27FC236}">
                <a16:creationId xmlns:a16="http://schemas.microsoft.com/office/drawing/2014/main" id="{5DBCD707-907B-DD72-747F-789F2B285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864" y="1521434"/>
            <a:ext cx="2779035" cy="2103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officeArt object" descr="Picture 5">
            <a:extLst>
              <a:ext uri="{FF2B5EF4-FFF2-40B4-BE49-F238E27FC236}">
                <a16:creationId xmlns:a16="http://schemas.microsoft.com/office/drawing/2014/main" id="{AA0EC791-63BA-C7F5-852B-3DD8131BC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320" y="3890962"/>
            <a:ext cx="2779035" cy="2103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46673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643-0EF5-C15A-44DD-72A1A932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8" y="285752"/>
            <a:ext cx="3464082" cy="638173"/>
          </a:xfrm>
        </p:spPr>
        <p:txBody>
          <a:bodyPr/>
          <a:lstStyle/>
          <a:p>
            <a:r>
              <a:rPr lang="hu-HU"/>
              <a:t>Ez miket tud?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D40A-F296-0C28-24A8-48BE93DD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8200" y="371475"/>
            <a:ext cx="6515099" cy="466725"/>
          </a:xfrm>
          <a:ln>
            <a:noFill/>
          </a:ln>
        </p:spPr>
        <p:txBody>
          <a:bodyPr anchor="ctr"/>
          <a:lstStyle/>
          <a:p>
            <a:r>
              <a:rPr lang="hu-HU"/>
              <a:t>képességek a körülmények függvényében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5CE510-72EC-7AA3-045D-36692A460691}"/>
              </a:ext>
            </a:extLst>
          </p:cNvPr>
          <p:cNvCxnSpPr/>
          <p:nvPr/>
        </p:nvCxnSpPr>
        <p:spPr>
          <a:xfrm>
            <a:off x="4633619" y="285752"/>
            <a:ext cx="0" cy="65722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8D2D7C-35E2-D4BC-C02B-EE9EA03B6568}"/>
              </a:ext>
            </a:extLst>
          </p:cNvPr>
          <p:cNvSpPr txBox="1">
            <a:spLocks/>
          </p:cNvSpPr>
          <p:nvPr/>
        </p:nvSpPr>
        <p:spPr>
          <a:xfrm>
            <a:off x="1154955" y="1047750"/>
            <a:ext cx="10322670" cy="568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u-HU"/>
              <a:t>saját objektumok felismerése mozgás közben</a:t>
            </a:r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</p:txBody>
      </p:sp>
      <p:pic>
        <p:nvPicPr>
          <p:cNvPr id="17" name="01-TZLS-2023-11-03 16-52-01-noaudio_3">
            <a:hlinkClick r:id="" action="ppaction://media"/>
            <a:extLst>
              <a:ext uri="{FF2B5EF4-FFF2-40B4-BE49-F238E27FC236}">
                <a16:creationId xmlns:a16="http://schemas.microsoft.com/office/drawing/2014/main" id="{5E5FD539-A2FC-5B22-E98A-8820E58843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750" y="2089150"/>
            <a:ext cx="116205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286</TotalTime>
  <Words>239</Words>
  <Application>Microsoft Office PowerPoint</Application>
  <PresentationFormat>Widescreen</PresentationFormat>
  <Paragraphs>67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Rendfokozat-felismerő alkalmazás fejlesztése</vt:lpstr>
      <vt:lpstr>Témakörök</vt:lpstr>
      <vt:lpstr>Miért ez?</vt:lpstr>
      <vt:lpstr>Ezt hogyan?</vt:lpstr>
      <vt:lpstr>Ezt hogyan?</vt:lpstr>
      <vt:lpstr>Ezt hogyan?</vt:lpstr>
      <vt:lpstr>Ez miket tud?</vt:lpstr>
      <vt:lpstr>Ez miket tud?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Pflum Tamás József</dc:creator>
  <cp:lastModifiedBy>Pflum Tamás József</cp:lastModifiedBy>
  <cp:revision>99</cp:revision>
  <dcterms:created xsi:type="dcterms:W3CDTF">2023-11-30T19:12:40Z</dcterms:created>
  <dcterms:modified xsi:type="dcterms:W3CDTF">2023-12-01T16:16:38Z</dcterms:modified>
</cp:coreProperties>
</file>